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6" autoAdjust="0"/>
    <p:restoredTop sz="94660"/>
  </p:normalViewPr>
  <p:slideViewPr>
    <p:cSldViewPr snapToGrid="0">
      <p:cViewPr varScale="1">
        <p:scale>
          <a:sx n="63" d="100"/>
          <a:sy n="63" d="100"/>
        </p:scale>
        <p:origin x="728" y="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59CAA-013D-421D-A2A1-AE345E3B00B2}" type="datetimeFigureOut">
              <a:rPr lang="it-IT" smtClean="0"/>
              <a:t>19/09/2025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7A9B6-24A9-47FC-8BAF-5C6AB882DD9E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000486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59CAA-013D-421D-A2A1-AE345E3B00B2}" type="datetimeFigureOut">
              <a:rPr lang="it-IT" smtClean="0"/>
              <a:t>19/09/2025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7A9B6-24A9-47FC-8BAF-5C6AB882DD9E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89727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59CAA-013D-421D-A2A1-AE345E3B00B2}" type="datetimeFigureOut">
              <a:rPr lang="it-IT" smtClean="0"/>
              <a:t>19/09/2025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7A9B6-24A9-47FC-8BAF-5C6AB882DD9E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463083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59CAA-013D-421D-A2A1-AE345E3B00B2}" type="datetimeFigureOut">
              <a:rPr lang="it-IT" smtClean="0"/>
              <a:t>19/09/2025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7A9B6-24A9-47FC-8BAF-5C6AB882DD9E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491462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59CAA-013D-421D-A2A1-AE345E3B00B2}" type="datetimeFigureOut">
              <a:rPr lang="it-IT" smtClean="0"/>
              <a:t>19/09/2025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7A9B6-24A9-47FC-8BAF-5C6AB882DD9E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5041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59CAA-013D-421D-A2A1-AE345E3B00B2}" type="datetimeFigureOut">
              <a:rPr lang="it-IT" smtClean="0"/>
              <a:t>19/09/2025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7A9B6-24A9-47FC-8BAF-5C6AB882DD9E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189941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59CAA-013D-421D-A2A1-AE345E3B00B2}" type="datetimeFigureOut">
              <a:rPr lang="it-IT" smtClean="0"/>
              <a:t>19/09/2025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7A9B6-24A9-47FC-8BAF-5C6AB882DD9E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01835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59CAA-013D-421D-A2A1-AE345E3B00B2}" type="datetimeFigureOut">
              <a:rPr lang="it-IT" smtClean="0"/>
              <a:t>19/09/2025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7A9B6-24A9-47FC-8BAF-5C6AB882DD9E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88450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59CAA-013D-421D-A2A1-AE345E3B00B2}" type="datetimeFigureOut">
              <a:rPr lang="it-IT" smtClean="0"/>
              <a:t>19/09/2025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7A9B6-24A9-47FC-8BAF-5C6AB882DD9E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29727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59CAA-013D-421D-A2A1-AE345E3B00B2}" type="datetimeFigureOut">
              <a:rPr lang="it-IT" smtClean="0"/>
              <a:t>19/09/2025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7A9B6-24A9-47FC-8BAF-5C6AB882DD9E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315930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59CAA-013D-421D-A2A1-AE345E3B00B2}" type="datetimeFigureOut">
              <a:rPr lang="it-IT" smtClean="0"/>
              <a:t>19/09/2025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7A9B6-24A9-47FC-8BAF-5C6AB882DD9E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31998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59CAA-013D-421D-A2A1-AE345E3B00B2}" type="datetimeFigureOut">
              <a:rPr lang="it-IT" smtClean="0"/>
              <a:t>19/09/2025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47A9B6-24A9-47FC-8BAF-5C6AB882DD9E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25382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D5C154C-F90D-475A-18C1-17BABB8007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3442" y="921715"/>
            <a:ext cx="5163022" cy="263599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Presentation </a:t>
            </a:r>
            <a:br>
              <a:rPr lang="en-US"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of the PhD Program </a:t>
            </a:r>
            <a:br>
              <a:rPr lang="en-US"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in History, </a:t>
            </a:r>
            <a:br>
              <a:rPr lang="en-US"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University of Pavia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BC05CA36-AD6A-4ABF-9A05-52E5A143D2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4022214"/>
            <a:ext cx="12192000" cy="2835786"/>
          </a:xfrm>
          <a:prstGeom prst="rect">
            <a:avLst/>
          </a:prstGeom>
          <a:gradFill>
            <a:gsLst>
              <a:gs pos="0">
                <a:schemeClr val="accent1"/>
              </a:gs>
              <a:gs pos="78000">
                <a:srgbClr val="000000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D4331EE8-85A4-4588-8D9E-70E534D477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38600" y="4022220"/>
            <a:ext cx="8153398" cy="2835780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100000">
                <a:schemeClr val="accent1">
                  <a:lumMod val="75000"/>
                </a:scheme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49D6C862-61CC-4B46-8080-96583D653B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4022219"/>
            <a:ext cx="12253472" cy="2835781"/>
          </a:xfrm>
          <a:prstGeom prst="rect">
            <a:avLst/>
          </a:prstGeom>
          <a:gradFill>
            <a:gsLst>
              <a:gs pos="3900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72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9ABB2D-C3A4-EDCC-3269-7045D0C86B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8320" y="4104640"/>
            <a:ext cx="5089774" cy="2296155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b="1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27 October, Aula 6 </a:t>
            </a:r>
            <a:r>
              <a:rPr lang="en-US" b="1" kern="1200" dirty="0" err="1">
                <a:solidFill>
                  <a:srgbClr val="FFFFFF"/>
                </a:solidFill>
                <a:latin typeface="+mn-lt"/>
                <a:ea typeface="+mn-ea"/>
                <a:cs typeface="+mn-cs"/>
              </a:rPr>
              <a:t>ScPol</a:t>
            </a:r>
            <a:r>
              <a:rPr lang="en-US" b="1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,  4.30 PM</a:t>
            </a:r>
          </a:p>
          <a:p>
            <a:r>
              <a:rPr lang="en-US" b="1" dirty="0">
                <a:solidFill>
                  <a:srgbClr val="FFFFFF"/>
                </a:solidFill>
              </a:rPr>
              <a:t>Mandatory for a</a:t>
            </a:r>
            <a:r>
              <a:rPr lang="en-US" b="1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ll PhD students of the 1</a:t>
            </a:r>
            <a:r>
              <a:rPr lang="en-US" b="1" kern="1200" baseline="300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st</a:t>
            </a:r>
            <a:r>
              <a:rPr lang="en-US" b="1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 year</a:t>
            </a:r>
          </a:p>
          <a:p>
            <a:r>
              <a:rPr lang="en-US" b="1" dirty="0">
                <a:solidFill>
                  <a:srgbClr val="FFFFFF"/>
                </a:solidFill>
              </a:rPr>
              <a:t>Open to all  MA students</a:t>
            </a:r>
            <a:endParaRPr lang="en-US" b="1" kern="1200" dirty="0">
              <a:solidFill>
                <a:srgbClr val="FFFFFF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5B5AAB4-6877-0FD7-22C1-9C0936018F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73907" y="518769"/>
            <a:ext cx="5163022" cy="5442462"/>
          </a:xfrm>
          <a:prstGeom prst="rect">
            <a:avLst/>
          </a:prstGeom>
        </p:spPr>
      </p:pic>
      <p:sp>
        <p:nvSpPr>
          <p:cNvPr id="28" name="Rectangle 27">
            <a:extLst>
              <a:ext uri="{FF2B5EF4-FFF2-40B4-BE49-F238E27FC236}">
                <a16:creationId xmlns:a16="http://schemas.microsoft.com/office/drawing/2014/main" id="{E37EECFC-A684-4391-AE85-4CDAF5565F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6400797"/>
            <a:ext cx="12191998" cy="457203"/>
          </a:xfrm>
          <a:prstGeom prst="rect">
            <a:avLst/>
          </a:prstGeom>
          <a:gradFill>
            <a:gsLst>
              <a:gs pos="0">
                <a:srgbClr val="000000">
                  <a:alpha val="43000"/>
                </a:srgbClr>
              </a:gs>
              <a:gs pos="79000">
                <a:schemeClr val="accent1">
                  <a:lumMod val="75000"/>
                  <a:alpha val="22000"/>
                </a:scheme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29659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37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di Office</vt:lpstr>
      <vt:lpstr>Presentation  of the PhD Program  in History,  University of Pavia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Alberto Zannetti</dc:creator>
  <cp:lastModifiedBy>Marilena Gorrini</cp:lastModifiedBy>
  <cp:revision>10</cp:revision>
  <dcterms:created xsi:type="dcterms:W3CDTF">2018-06-26T10:19:55Z</dcterms:created>
  <dcterms:modified xsi:type="dcterms:W3CDTF">2025-09-19T09:08:29Z</dcterms:modified>
</cp:coreProperties>
</file>